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8" r:id="rId4"/>
    <p:sldId id="269" r:id="rId5"/>
    <p:sldId id="258" r:id="rId6"/>
    <p:sldId id="276" r:id="rId7"/>
    <p:sldId id="257" r:id="rId8"/>
    <p:sldId id="270" r:id="rId9"/>
    <p:sldId id="271" r:id="rId10"/>
    <p:sldId id="272" r:id="rId11"/>
    <p:sldId id="273" r:id="rId12"/>
    <p:sldId id="277" r:id="rId13"/>
    <p:sldId id="279" r:id="rId14"/>
    <p:sldId id="275" r:id="rId15"/>
    <p:sldId id="274" r:id="rId16"/>
    <p:sldId id="280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45D0E-6CE5-4CEF-B4F7-DB8AB7D063CE}" type="datetimeFigureOut">
              <a:rPr lang="nl-NL" smtClean="0"/>
              <a:t>13-3-2019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8A1B6-C171-4684-B46C-F42079A213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19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8A1B6-C171-4684-B46C-F42079A213E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58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5623-B163-4C01-A8B3-393329F6A84E}" type="datetimeFigureOut">
              <a:rPr lang="nl-NL" smtClean="0"/>
              <a:t>13-3-2019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A338-0D7E-4C4C-9F52-533320FE8D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70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5623-B163-4C01-A8B3-393329F6A84E}" type="datetimeFigureOut">
              <a:rPr lang="nl-NL" smtClean="0"/>
              <a:t>13-3-2019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A338-0D7E-4C4C-9F52-533320FE8D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76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5623-B163-4C01-A8B3-393329F6A84E}" type="datetimeFigureOut">
              <a:rPr lang="nl-NL" smtClean="0"/>
              <a:t>13-3-2019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A338-0D7E-4C4C-9F52-533320FE8D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81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5623-B163-4C01-A8B3-393329F6A84E}" type="datetimeFigureOut">
              <a:rPr lang="nl-NL" smtClean="0"/>
              <a:t>13-3-2019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A338-0D7E-4C4C-9F52-533320FE8D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13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5623-B163-4C01-A8B3-393329F6A84E}" type="datetimeFigureOut">
              <a:rPr lang="nl-NL" smtClean="0"/>
              <a:t>13-3-2019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A338-0D7E-4C4C-9F52-533320FE8D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260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5623-B163-4C01-A8B3-393329F6A84E}" type="datetimeFigureOut">
              <a:rPr lang="nl-NL" smtClean="0"/>
              <a:t>13-3-2019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A338-0D7E-4C4C-9F52-533320FE8D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85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5623-B163-4C01-A8B3-393329F6A84E}" type="datetimeFigureOut">
              <a:rPr lang="nl-NL" smtClean="0"/>
              <a:t>13-3-2019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A338-0D7E-4C4C-9F52-533320FE8D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769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5623-B163-4C01-A8B3-393329F6A84E}" type="datetimeFigureOut">
              <a:rPr lang="nl-NL" smtClean="0"/>
              <a:t>13-3-2019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A338-0D7E-4C4C-9F52-533320FE8D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859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5623-B163-4C01-A8B3-393329F6A84E}" type="datetimeFigureOut">
              <a:rPr lang="nl-NL" smtClean="0"/>
              <a:t>13-3-2019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A338-0D7E-4C4C-9F52-533320FE8D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923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5623-B163-4C01-A8B3-393329F6A84E}" type="datetimeFigureOut">
              <a:rPr lang="nl-NL" smtClean="0"/>
              <a:t>13-3-2019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A338-0D7E-4C4C-9F52-533320FE8D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50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5623-B163-4C01-A8B3-393329F6A84E}" type="datetimeFigureOut">
              <a:rPr lang="nl-NL" smtClean="0"/>
              <a:t>13-3-2019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A338-0D7E-4C4C-9F52-533320FE8D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85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25623-B163-4C01-A8B3-393329F6A84E}" type="datetimeFigureOut">
              <a:rPr lang="nl-NL" smtClean="0"/>
              <a:t>13-3-2019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CA338-0D7E-4C4C-9F52-533320FE8D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932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verpakken?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 smtClean="0"/>
              <a:t>Kwaliteitsbehoud </a:t>
            </a:r>
            <a:r>
              <a:rPr lang="nl-NL" sz="2000" dirty="0" smtClean="0">
                <a:sym typeface="Wingdings" panose="05000000000000000000" pitchFamily="2" charset="2"/>
              </a:rPr>
              <a:t></a:t>
            </a:r>
            <a:r>
              <a:rPr lang="nl-NL" sz="2000" dirty="0" smtClean="0"/>
              <a:t>    </a:t>
            </a:r>
            <a:r>
              <a:rPr lang="nl-NL" sz="2000" dirty="0" smtClean="0"/>
              <a:t>houdbaarheid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9"/>
            <a:ext cx="417646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packonline.nl/wp-content/uploads/2012/06/eierdo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917665"/>
            <a:ext cx="3096344" cy="20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spresso010.nl/attachments/Image/Redbeans_20pakk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99" y="1268760"/>
            <a:ext cx="324802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ww.ingevanhaselen.nl/wp-content/uploads/Voorgesneden-groent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27" y="4653136"/>
            <a:ext cx="3303117" cy="185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817677" cy="383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971600" y="764704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Glas</a:t>
            </a:r>
          </a:p>
        </p:txBody>
      </p:sp>
    </p:spTree>
    <p:extLst>
      <p:ext uri="{BB962C8B-B14F-4D97-AF65-F5344CB8AC3E}">
        <p14:creationId xmlns:p14="http://schemas.microsoft.com/office/powerpoint/2010/main" val="981090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06872" y="67331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Laminaat  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    </a:t>
            </a:r>
            <a:r>
              <a:rPr lang="nl-NL" dirty="0" smtClean="0"/>
              <a:t>samenvoegen van verschillende materialen tot één verpakking</a:t>
            </a:r>
            <a:endParaRPr lang="nl-NL" dirty="0"/>
          </a:p>
        </p:txBody>
      </p:sp>
      <p:pic>
        <p:nvPicPr>
          <p:cNvPr id="5" name="Picture 2" descr="Afbeeldingsresultaat voor plastic z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6792"/>
            <a:ext cx="1836122" cy="243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906641" y="3098540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+</a:t>
            </a:r>
            <a:endParaRPr lang="nl-NL" sz="4400" dirty="0"/>
          </a:p>
        </p:txBody>
      </p:sp>
      <p:sp>
        <p:nvSpPr>
          <p:cNvPr id="4" name="Tekstvak 3"/>
          <p:cNvSpPr txBox="1"/>
          <p:nvPr/>
        </p:nvSpPr>
        <p:spPr>
          <a:xfrm>
            <a:off x="827584" y="5589240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=</a:t>
            </a:r>
            <a:endParaRPr lang="nl-NL" sz="4400" dirty="0"/>
          </a:p>
        </p:txBody>
      </p:sp>
      <p:pic>
        <p:nvPicPr>
          <p:cNvPr id="1032" name="Picture 8" descr="Afbeeldingsresultaat voor vruchtensap p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91" y="4325357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aluminium verpak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38" y="1556792"/>
            <a:ext cx="2866355" cy="286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362176" y="3111438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+</a:t>
            </a:r>
          </a:p>
        </p:txBody>
      </p:sp>
      <p:pic>
        <p:nvPicPr>
          <p:cNvPr id="7" name="Picture 4" descr="Afbeeldingsresultaat voor papieren verpak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19" y="2245517"/>
            <a:ext cx="2897179" cy="192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22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plastic s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57340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59838" y="539087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duurzaamheid</a:t>
            </a:r>
            <a:endParaRPr lang="nl-NL" sz="2800" dirty="0"/>
          </a:p>
        </p:txBody>
      </p:sp>
      <p:sp>
        <p:nvSpPr>
          <p:cNvPr id="3" name="Tekstvak 2"/>
          <p:cNvSpPr txBox="1"/>
          <p:nvPr/>
        </p:nvSpPr>
        <p:spPr>
          <a:xfrm>
            <a:off x="395536" y="57332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plastic </a:t>
            </a:r>
            <a:r>
              <a:rPr lang="nl-NL" dirty="0" smtClean="0"/>
              <a:t>soep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55775"/>
            <a:ext cx="4536504" cy="3415515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39552" y="292494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afvalberg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388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46004"/>
            <a:ext cx="6383065" cy="205453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005064"/>
            <a:ext cx="3324108" cy="223224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87624" y="47667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Duurzaamheid               Afval </a:t>
            </a:r>
            <a:r>
              <a:rPr lang="nl-NL" sz="2400" dirty="0"/>
              <a:t>scheiden</a:t>
            </a:r>
            <a:endParaRPr lang="nl-NL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6084168" y="3200317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restafval verbranden energie opwekken</a:t>
            </a:r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187624" y="320031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hergebruik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419872" y="320031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recycling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748666"/>
            <a:ext cx="890996" cy="2488646"/>
          </a:xfrm>
          <a:prstGeom prst="rect">
            <a:avLst/>
          </a:prstGeom>
        </p:spPr>
      </p:pic>
      <p:pic>
        <p:nvPicPr>
          <p:cNvPr id="2054" name="Picture 6" descr="Afbeeldingsresultaat voor plastic recycl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790" y="3678282"/>
            <a:ext cx="1915008" cy="255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72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07974" y="235909"/>
            <a:ext cx="5992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Duurzaamheid    afbreekbaar in milieu ?</a:t>
            </a:r>
          </a:p>
          <a:p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862" y="5404736"/>
            <a:ext cx="4619600" cy="1258921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95536" y="472514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Bioplastic</a:t>
            </a:r>
            <a:r>
              <a:rPr lang="nl-NL" dirty="0" smtClean="0"/>
              <a:t> uit zetmeel</a:t>
            </a:r>
            <a:endParaRPr lang="nl-NL" dirty="0"/>
          </a:p>
        </p:txBody>
      </p:sp>
      <p:pic>
        <p:nvPicPr>
          <p:cNvPr id="2050" name="Picture 2" descr="Afbeeldingsresultaat voor plastic so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95" y="2351140"/>
            <a:ext cx="2056527" cy="12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fbeeldingsresultaat voor hergebruik kunststo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62831"/>
            <a:ext cx="2884188" cy="192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087862" y="1662831"/>
            <a:ext cx="199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plastic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132" y="4220322"/>
            <a:ext cx="2099320" cy="236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08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07974" y="235909"/>
            <a:ext cx="6568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Duurzaamheid </a:t>
            </a:r>
            <a:r>
              <a:rPr lang="nl-NL" sz="2400" dirty="0" smtClean="0"/>
              <a:t>           grondstof</a:t>
            </a:r>
            <a:endParaRPr lang="nl-NL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184710" y="3514405"/>
            <a:ext cx="309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afgraven, grondstof raakt op</a:t>
            </a:r>
            <a:endParaRPr lang="nl-NL" dirty="0" smtClean="0"/>
          </a:p>
        </p:txBody>
      </p:sp>
      <p:sp>
        <p:nvSpPr>
          <p:cNvPr id="3" name="Tekstvak 2"/>
          <p:cNvSpPr txBox="1"/>
          <p:nvPr/>
        </p:nvSpPr>
        <p:spPr>
          <a:xfrm>
            <a:off x="5004048" y="349360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</a:t>
            </a:r>
            <a:r>
              <a:rPr lang="nl-NL" dirty="0" smtClean="0"/>
              <a:t>nuitputtelijk door aangroei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AutoShape 2" descr="Afbeeldingsresultaat voor bo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972" y="773145"/>
            <a:ext cx="3974565" cy="264489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4" y="785686"/>
            <a:ext cx="3561361" cy="267102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5157192"/>
            <a:ext cx="3228975" cy="1419225"/>
          </a:xfrm>
          <a:prstGeom prst="rect">
            <a:avLst/>
          </a:prstGeom>
        </p:spPr>
      </p:pic>
      <p:pic>
        <p:nvPicPr>
          <p:cNvPr id="13" name="Afbeelding 12"/>
          <p:cNvPicPr/>
          <p:nvPr/>
        </p:nvPicPr>
        <p:blipFill>
          <a:blip r:embed="rId5"/>
          <a:stretch>
            <a:fillRect/>
          </a:stretch>
        </p:blipFill>
        <p:spPr>
          <a:xfrm>
            <a:off x="460375" y="4509120"/>
            <a:ext cx="4704457" cy="1963921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4139952" y="3493608"/>
            <a:ext cx="576064" cy="36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of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5652120" y="45091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keurmerk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7592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fbeeldingsresultaat voor tata st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5597037" cy="280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33518" y="47667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Duurzaamheid: productie van de verpakking</a:t>
            </a:r>
            <a:endParaRPr lang="nl-NL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395536" y="566124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Energieverbruik </a:t>
            </a:r>
            <a:r>
              <a:rPr lang="nl-NL" dirty="0"/>
              <a:t>om de verpakking te produceren</a:t>
            </a:r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67544" y="256490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Energieverbruik om grondstof te maken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260648"/>
            <a:ext cx="2176608" cy="328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1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06" y="720924"/>
            <a:ext cx="4014195" cy="310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33056"/>
            <a:ext cx="1235397" cy="250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2887588" cy="276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683568" y="1196752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Kwaliteitsverbetering 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  </a:t>
            </a:r>
            <a:r>
              <a:rPr lang="nl-NL" dirty="0" smtClean="0"/>
              <a:t>mooier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155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337" y="1052736"/>
            <a:ext cx="5112568" cy="269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9609"/>
            <a:ext cx="3096344" cy="255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62036"/>
            <a:ext cx="10287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s://www.verpakking.nl/media/branche/snoep-verpakk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08748"/>
            <a:ext cx="3523007" cy="23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611560" y="1476744"/>
            <a:ext cx="1812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Transporteerbaar</a:t>
            </a:r>
          </a:p>
        </p:txBody>
      </p:sp>
    </p:spTree>
    <p:extLst>
      <p:ext uri="{BB962C8B-B14F-4D97-AF65-F5344CB8AC3E}">
        <p14:creationId xmlns:p14="http://schemas.microsoft.com/office/powerpoint/2010/main" val="321136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etnieuws.nl/wp-content/uploads/2015/01/0801-ah-1024x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0688"/>
            <a:ext cx="5137451" cy="281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static1.persgroep.net/parool/image/ea1f3edf-a911-49dd-9f71-bc5a98c26681?width=664&amp;height=3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312" y="4365105"/>
            <a:ext cx="4075060" cy="229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shebanian.com/blogfiles/380-sisi-oude-verpakk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" y="3861048"/>
            <a:ext cx="4790431" cy="265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611560" y="1052736"/>
            <a:ext cx="2304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Reclame en informatie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885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Op welke manieren wordt er verpakt?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124744"/>
            <a:ext cx="7934783" cy="337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https://www.nutella.com/nutella-gl-theme/images/custom/Nutel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293096"/>
            <a:ext cx="2180133" cy="218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060" y="4614411"/>
            <a:ext cx="1816371" cy="158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42922"/>
            <a:ext cx="2009601" cy="121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55576" y="6473229"/>
            <a:ext cx="1881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d</a:t>
            </a:r>
            <a:r>
              <a:rPr lang="nl-NL" sz="1000" dirty="0" smtClean="0"/>
              <a:t>irect om product</a:t>
            </a:r>
            <a:endParaRPr lang="nl-NL" sz="1000" dirty="0"/>
          </a:p>
        </p:txBody>
      </p:sp>
      <p:sp>
        <p:nvSpPr>
          <p:cNvPr id="5" name="Tekstvak 4"/>
          <p:cNvSpPr txBox="1"/>
          <p:nvPr/>
        </p:nvSpPr>
        <p:spPr>
          <a:xfrm>
            <a:off x="3563888" y="6525344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Voor opslag</a:t>
            </a:r>
            <a:endParaRPr lang="nl-NL" sz="1000" dirty="0"/>
          </a:p>
        </p:txBody>
      </p:sp>
      <p:sp>
        <p:nvSpPr>
          <p:cNvPr id="6" name="Tekstvak 5"/>
          <p:cNvSpPr txBox="1"/>
          <p:nvPr/>
        </p:nvSpPr>
        <p:spPr>
          <a:xfrm>
            <a:off x="6804248" y="6445365"/>
            <a:ext cx="1656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c</a:t>
            </a:r>
            <a:r>
              <a:rPr lang="nl-NL" sz="2000" dirty="0" smtClean="0"/>
              <a:t>olli  </a:t>
            </a:r>
            <a:r>
              <a:rPr lang="nl-NL" sz="1000" dirty="0" smtClean="0"/>
              <a:t>   Voor transport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9770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Secundaire verpakking = omverpakking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Afbeeldingsresultaat voor omverpakking et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7" y="1600200"/>
            <a:ext cx="531049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00200"/>
            <a:ext cx="2350194" cy="207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75" y="3432123"/>
            <a:ext cx="3249915" cy="299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7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verpakkingsmaterialen zijn 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 smtClean="0"/>
              <a:t>Blik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616410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2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030" y="3573016"/>
            <a:ext cx="4088194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2" y="2132856"/>
            <a:ext cx="3996680" cy="310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611560" y="908720"/>
            <a:ext cx="781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Plastic</a:t>
            </a:r>
          </a:p>
        </p:txBody>
      </p:sp>
    </p:spTree>
    <p:extLst>
      <p:ext uri="{BB962C8B-B14F-4D97-AF65-F5344CB8AC3E}">
        <p14:creationId xmlns:p14="http://schemas.microsoft.com/office/powerpoint/2010/main" val="1895403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97152"/>
            <a:ext cx="48863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3528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988840"/>
            <a:ext cx="3456383" cy="246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683568" y="764704"/>
            <a:ext cx="1531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Papier/ karton</a:t>
            </a:r>
          </a:p>
        </p:txBody>
      </p:sp>
    </p:spTree>
    <p:extLst>
      <p:ext uri="{BB962C8B-B14F-4D97-AF65-F5344CB8AC3E}">
        <p14:creationId xmlns:p14="http://schemas.microsoft.com/office/powerpoint/2010/main" val="41052682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107</Words>
  <Application>Microsoft Office PowerPoint</Application>
  <PresentationFormat>Diavoorstelling (4:3)</PresentationFormat>
  <Paragraphs>43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Kantoorthema</vt:lpstr>
      <vt:lpstr>Waarom verpakken?</vt:lpstr>
      <vt:lpstr>PowerPoint-presentatie</vt:lpstr>
      <vt:lpstr>PowerPoint-presentatie</vt:lpstr>
      <vt:lpstr>PowerPoint-presentatie</vt:lpstr>
      <vt:lpstr>Op welke manieren wordt er verpakt?</vt:lpstr>
      <vt:lpstr>Secundaire verpakking = omverpakking</vt:lpstr>
      <vt:lpstr>Welke verpakkingsmaterialen zijn er?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Waarom verpakken?</dc:title>
  <dc:creator>Windows-gebruiker</dc:creator>
  <cp:lastModifiedBy>Mecheline Lips-Maas</cp:lastModifiedBy>
  <cp:revision>39</cp:revision>
  <dcterms:created xsi:type="dcterms:W3CDTF">2017-10-06T12:30:19Z</dcterms:created>
  <dcterms:modified xsi:type="dcterms:W3CDTF">2019-03-13T14:44:55Z</dcterms:modified>
</cp:coreProperties>
</file>